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Oswald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9d65e8745_6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a9d65e8745_6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14aac645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14aac645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9d65e8745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9d65e8745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a9d65e874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a9d65e874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a9d65e8745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a9d65e8745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14aac645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14aac645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9d65e8745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9d65e8745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9d65e8745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9d65e8745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9d65e8745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9d65e8745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9d65e8745_6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9d65e8745_6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9d65e8745_6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a9d65e8745_6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E3EEE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000" y="483925"/>
            <a:ext cx="4109351" cy="396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1514475" y="324125"/>
            <a:ext cx="58674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Website Analysis/Recommendation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254550" y="971500"/>
            <a:ext cx="8520600" cy="8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 sz="1400">
                <a:latin typeface="Oswald"/>
                <a:ea typeface="Oswald"/>
                <a:cs typeface="Oswald"/>
                <a:sym typeface="Oswald"/>
              </a:rPr>
              <a:t>Increase the security level</a:t>
            </a:r>
            <a:endParaRPr sz="14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Oswald"/>
                <a:ea typeface="Oswald"/>
                <a:cs typeface="Oswald"/>
                <a:sym typeface="Oswald"/>
              </a:rPr>
              <a:t>The security level of the current website is B (test from SSL LABS)</a:t>
            </a:r>
            <a:endParaRPr sz="1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9075" y="2161100"/>
            <a:ext cx="594360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2501" y="384275"/>
            <a:ext cx="6801449" cy="427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>
            <p:ph type="title"/>
          </p:nvPr>
        </p:nvSpPr>
        <p:spPr>
          <a:xfrm>
            <a:off x="313000" y="1535525"/>
            <a:ext cx="58674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Revise 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Website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Copy 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CRM </a:t>
            </a: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recommendations</a:t>
            </a: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Oswald"/>
              <a:buChar char="●"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Outline CRM basics and why GreenDress should invest into one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Oswald"/>
              <a:buChar char="●"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The pros and cons of CRM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Oswald"/>
              <a:buChar char="●"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How to attract and retain potential and long-term consumers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Font typeface="Oswald"/>
              <a:buChar char="●"/>
            </a:pPr>
            <a:r>
              <a:rPr lang="en" sz="2100">
                <a:latin typeface="Oswald"/>
                <a:ea typeface="Oswald"/>
                <a:cs typeface="Oswald"/>
                <a:sym typeface="Oswald"/>
              </a:rPr>
              <a:t>How to leverage data to keep up with profitable </a:t>
            </a:r>
            <a:r>
              <a:rPr lang="en" sz="2100">
                <a:latin typeface="Oswald"/>
                <a:ea typeface="Oswald"/>
                <a:cs typeface="Oswald"/>
                <a:sym typeface="Oswald"/>
              </a:rPr>
              <a:t>endeavours</a:t>
            </a:r>
            <a:r>
              <a:rPr lang="en" sz="2100">
                <a:latin typeface="Oswald"/>
                <a:ea typeface="Oswald"/>
                <a:cs typeface="Oswald"/>
                <a:sym typeface="Oswald"/>
              </a:rPr>
              <a:t> </a:t>
            </a:r>
            <a:br>
              <a:rPr lang="en" sz="2100">
                <a:latin typeface="Oswald"/>
                <a:ea typeface="Oswald"/>
                <a:cs typeface="Oswald"/>
                <a:sym typeface="Oswald"/>
              </a:rPr>
            </a:br>
            <a:r>
              <a:rPr lang="en" sz="2100">
                <a:latin typeface="Oswald"/>
                <a:ea typeface="Oswald"/>
                <a:cs typeface="Oswald"/>
                <a:sym typeface="Oswald"/>
              </a:rPr>
              <a:t>and leverage data for areas of opportunity </a:t>
            </a:r>
            <a:endParaRPr sz="21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CHALLENGES &amp; DELIVERABLES</a:t>
            </a:r>
            <a:endParaRPr sz="29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947200" y="12716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●"/>
            </a:pPr>
            <a:r>
              <a:rPr lang="en" sz="2400">
                <a:latin typeface="Oswald"/>
                <a:ea typeface="Oswald"/>
                <a:cs typeface="Oswald"/>
                <a:sym typeface="Oswald"/>
              </a:rPr>
              <a:t>Marketing Strategy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●"/>
            </a:pPr>
            <a:r>
              <a:rPr lang="en" sz="2400">
                <a:latin typeface="Oswald"/>
                <a:ea typeface="Oswald"/>
                <a:cs typeface="Oswald"/>
                <a:sym typeface="Oswald"/>
              </a:rPr>
              <a:t>Advertising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●"/>
            </a:pPr>
            <a:r>
              <a:rPr lang="en" sz="2400">
                <a:latin typeface="Oswald"/>
                <a:ea typeface="Oswald"/>
                <a:cs typeface="Oswald"/>
                <a:sym typeface="Oswald"/>
              </a:rPr>
              <a:t>Gaining new customers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●"/>
            </a:pPr>
            <a:r>
              <a:rPr lang="en" sz="2400">
                <a:latin typeface="Oswald"/>
                <a:ea typeface="Oswald"/>
                <a:cs typeface="Oswald"/>
                <a:sym typeface="Oswald"/>
              </a:rPr>
              <a:t>Branding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●"/>
            </a:pPr>
            <a:r>
              <a:rPr lang="en" sz="2400">
                <a:latin typeface="Oswald"/>
                <a:ea typeface="Oswald"/>
                <a:cs typeface="Oswald"/>
                <a:sym typeface="Oswald"/>
              </a:rPr>
              <a:t>Content Strategy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Oswald"/>
              <a:buChar char="●"/>
            </a:pPr>
            <a:r>
              <a:rPr lang="en" sz="2400">
                <a:latin typeface="Oswald"/>
                <a:ea typeface="Oswald"/>
                <a:cs typeface="Oswald"/>
                <a:sym typeface="Oswald"/>
              </a:rPr>
              <a:t>Website Analysis/Recommendation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4294967295" type="title"/>
          </p:nvPr>
        </p:nvSpPr>
        <p:spPr>
          <a:xfrm>
            <a:off x="1466300" y="207725"/>
            <a:ext cx="62007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HOW-TO GUIDES (IN PROGRESS)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6" name="Google Shape;66;p15"/>
          <p:cNvSpPr txBox="1"/>
          <p:nvPr>
            <p:ph idx="4294967295" type="title"/>
          </p:nvPr>
        </p:nvSpPr>
        <p:spPr>
          <a:xfrm>
            <a:off x="581050" y="1588725"/>
            <a:ext cx="8311800" cy="34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1A5130"/>
              </a:buClr>
              <a:buSzPts val="2600"/>
              <a:buFont typeface="Oswald"/>
              <a:buChar char="-"/>
            </a:pPr>
            <a:r>
              <a:rPr lang="en" sz="26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INSTAGRAM</a:t>
            </a:r>
            <a:endParaRPr sz="26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1A5130"/>
              </a:buClr>
              <a:buSzPts val="2600"/>
              <a:buFont typeface="Oswald"/>
              <a:buChar char="-"/>
            </a:pPr>
            <a:r>
              <a:rPr lang="en" sz="26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FACEBOOK </a:t>
            </a:r>
            <a:endParaRPr sz="26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1A5130"/>
              </a:buClr>
              <a:buSzPts val="2600"/>
              <a:buFont typeface="Oswald"/>
              <a:buChar char="-"/>
            </a:pPr>
            <a:r>
              <a:rPr lang="en" sz="26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SAMPLE POST SCHEDULES</a:t>
            </a:r>
            <a:endParaRPr sz="26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rgbClr val="1A5130"/>
              </a:buClr>
              <a:buSzPts val="2600"/>
              <a:buFont typeface="Oswald"/>
              <a:buChar char="-"/>
            </a:pPr>
            <a:r>
              <a:rPr lang="en" sz="26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CRM (best practices &amp; </a:t>
            </a:r>
            <a:r>
              <a:rPr lang="en" sz="26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recommendations)</a:t>
            </a:r>
            <a:r>
              <a:rPr lang="en" sz="26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endParaRPr sz="26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>
            <a:off x="534750" y="754725"/>
            <a:ext cx="8226900" cy="362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Vision: </a:t>
            </a:r>
            <a:r>
              <a:rPr lang="en" sz="24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Our vision is to reduce our collective global footprint by creating a space for sustainable fashion. </a:t>
            </a:r>
            <a:br>
              <a:rPr lang="en" sz="24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</a:br>
            <a:endParaRPr sz="24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Mission: </a:t>
            </a:r>
            <a:r>
              <a:rPr lang="en" sz="24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We strive to provide our customers with brand named pre-loved clothing through quality and convenient service. </a:t>
            </a:r>
            <a:endParaRPr sz="24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Slogan: </a:t>
            </a:r>
            <a:r>
              <a:rPr lang="en" sz="24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Save Money. Save the planet. Shop Green.  </a:t>
            </a:r>
            <a:endParaRPr sz="3700">
              <a:solidFill>
                <a:srgbClr val="1A513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2829300" y="207725"/>
            <a:ext cx="34854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BRAND STYLE GUIDE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4963"/>
            <a:ext cx="4626779" cy="37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7222" y="1084962"/>
            <a:ext cx="4626779" cy="3797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2919700" y="324125"/>
            <a:ext cx="35397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BRAND STYLE GUIDE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3" y="1291700"/>
            <a:ext cx="4368232" cy="3434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91700"/>
            <a:ext cx="4368249" cy="343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1514475" y="324125"/>
            <a:ext cx="58674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Website Analysis/Recommendation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009600"/>
            <a:ext cx="85206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 sz="1400">
                <a:latin typeface="Oswald"/>
                <a:ea typeface="Oswald"/>
                <a:cs typeface="Oswald"/>
                <a:sym typeface="Oswald"/>
              </a:rPr>
              <a:t>Too many styling colors/animations (UI/UX)</a:t>
            </a:r>
            <a:r>
              <a:rPr lang="en" sz="1400">
                <a:latin typeface="Oswald"/>
                <a:ea typeface="Oswald"/>
                <a:cs typeface="Oswald"/>
                <a:sym typeface="Oswald"/>
              </a:rPr>
              <a:t> </a:t>
            </a:r>
            <a:endParaRPr sz="14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Oswald"/>
                <a:ea typeface="Oswald"/>
                <a:cs typeface="Oswald"/>
                <a:sym typeface="Oswald"/>
              </a:rPr>
              <a:t>By limiting the use of color, the areas that do receive color gain more attention.</a:t>
            </a:r>
            <a:endParaRPr sz="1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4650" y="2008225"/>
            <a:ext cx="4057650" cy="2906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108" y="1966137"/>
            <a:ext cx="3188466" cy="2990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9"/>
          <p:cNvCxnSpPr/>
          <p:nvPr/>
        </p:nvCxnSpPr>
        <p:spPr>
          <a:xfrm>
            <a:off x="3876675" y="3461550"/>
            <a:ext cx="68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1514475" y="324125"/>
            <a:ext cx="58674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Website Analysis/Recommendation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009600"/>
            <a:ext cx="85206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 sz="1400">
                <a:latin typeface="Oswald"/>
                <a:ea typeface="Oswald"/>
                <a:cs typeface="Oswald"/>
                <a:sym typeface="Oswald"/>
              </a:rPr>
              <a:t>Increase the quality of pictures</a:t>
            </a:r>
            <a:endParaRPr sz="14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Oswald"/>
                <a:ea typeface="Oswald"/>
                <a:cs typeface="Oswald"/>
                <a:sym typeface="Oswald"/>
              </a:rPr>
              <a:t>High quality of product image increases </a:t>
            </a:r>
            <a:r>
              <a:rPr lang="en" sz="1400">
                <a:latin typeface="Oswald"/>
                <a:ea typeface="Oswald"/>
                <a:cs typeface="Oswald"/>
                <a:sym typeface="Oswald"/>
              </a:rPr>
              <a:t>sales</a:t>
            </a:r>
            <a:endParaRPr sz="1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975" y="2251813"/>
            <a:ext cx="2085975" cy="220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450" y="2198926"/>
            <a:ext cx="1714500" cy="2307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2525" y="1871425"/>
            <a:ext cx="2065216" cy="29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9987" y="2067624"/>
            <a:ext cx="1714501" cy="25700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5" name="Google Shape;105;p20"/>
          <p:cNvCxnSpPr>
            <a:stCxn id="102" idx="3"/>
            <a:endCxn id="101" idx="1"/>
          </p:cNvCxnSpPr>
          <p:nvPr/>
        </p:nvCxnSpPr>
        <p:spPr>
          <a:xfrm>
            <a:off x="1897950" y="3352626"/>
            <a:ext cx="43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20"/>
          <p:cNvCxnSpPr>
            <a:endCxn id="103" idx="1"/>
          </p:cNvCxnSpPr>
          <p:nvPr/>
        </p:nvCxnSpPr>
        <p:spPr>
          <a:xfrm>
            <a:off x="6495625" y="3352625"/>
            <a:ext cx="51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1514475" y="324125"/>
            <a:ext cx="5867400" cy="7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1A5130"/>
                </a:solidFill>
                <a:latin typeface="Oswald"/>
                <a:ea typeface="Oswald"/>
                <a:cs typeface="Oswald"/>
                <a:sym typeface="Oswald"/>
              </a:rPr>
              <a:t>Website Analysis/Recommendation</a:t>
            </a:r>
            <a:endParaRPr sz="3300">
              <a:solidFill>
                <a:srgbClr val="1A513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254550" y="971500"/>
            <a:ext cx="8520600" cy="8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swald"/>
              <a:buChar char="●"/>
            </a:pPr>
            <a:r>
              <a:rPr lang="en" sz="1400">
                <a:latin typeface="Oswald"/>
                <a:ea typeface="Oswald"/>
                <a:cs typeface="Oswald"/>
                <a:sym typeface="Oswald"/>
              </a:rPr>
              <a:t>Inconsistent font families, styles and sizes</a:t>
            </a:r>
            <a:endParaRPr sz="14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Oswald"/>
                <a:ea typeface="Oswald"/>
                <a:cs typeface="Oswald"/>
                <a:sym typeface="Oswald"/>
              </a:rPr>
              <a:t>Use the same font family, style and size for Heading and text paragraph to increase the credibility of the website.</a:t>
            </a:r>
            <a:endParaRPr sz="1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150" y="2000200"/>
            <a:ext cx="4454227" cy="299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7677" y="2000200"/>
            <a:ext cx="2929861" cy="299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